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3928-9C2B-4A52-BD1F-739725D2386C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76FAA-52C3-49CC-8046-AC2F8916F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65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3928-9C2B-4A52-BD1F-739725D2386C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76FAA-52C3-49CC-8046-AC2F8916F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418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3928-9C2B-4A52-BD1F-739725D2386C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76FAA-52C3-49CC-8046-AC2F8916F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85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3928-9C2B-4A52-BD1F-739725D2386C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76FAA-52C3-49CC-8046-AC2F8916F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8856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3928-9C2B-4A52-BD1F-739725D2386C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76FAA-52C3-49CC-8046-AC2F8916F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3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3928-9C2B-4A52-BD1F-739725D2386C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76FAA-52C3-49CC-8046-AC2F8916F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3233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3928-9C2B-4A52-BD1F-739725D2386C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76FAA-52C3-49CC-8046-AC2F8916F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959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3928-9C2B-4A52-BD1F-739725D2386C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76FAA-52C3-49CC-8046-AC2F8916F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788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3928-9C2B-4A52-BD1F-739725D2386C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76FAA-52C3-49CC-8046-AC2F8916F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9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3928-9C2B-4A52-BD1F-739725D2386C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76FAA-52C3-49CC-8046-AC2F8916F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706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E73928-9C2B-4A52-BD1F-739725D2386C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76FAA-52C3-49CC-8046-AC2F8916F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569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E73928-9C2B-4A52-BD1F-739725D2386C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76FAA-52C3-49CC-8046-AC2F8916F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296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Varying Time-PSI Expt"/>
          <p:cNvPicPr>
            <a:picLocks noChangeAspect="1" noChangeArrowheads="1"/>
          </p:cNvPicPr>
          <p:nvPr/>
        </p:nvPicPr>
        <p:blipFill>
          <a:blip r:embed="rId2" cstate="print"/>
          <a:srcRect r="22759"/>
          <a:stretch>
            <a:fillRect/>
          </a:stretch>
        </p:blipFill>
        <p:spPr bwMode="auto">
          <a:xfrm>
            <a:off x="3200400" y="1371600"/>
            <a:ext cx="1879566" cy="335637"/>
          </a:xfrm>
          <a:prstGeom prst="rect">
            <a:avLst/>
          </a:prstGeom>
          <a:noFill/>
        </p:spPr>
      </p:pic>
      <p:sp>
        <p:nvSpPr>
          <p:cNvPr id="5" name="Text Box 12"/>
          <p:cNvSpPr txBox="1">
            <a:spLocks noChangeArrowheads="1"/>
          </p:cNvSpPr>
          <p:nvPr/>
        </p:nvSpPr>
        <p:spPr bwMode="auto">
          <a:xfrm rot="16200000">
            <a:off x="3387281" y="1107434"/>
            <a:ext cx="46528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en-US" sz="800" dirty="0" err="1" smtClean="0">
                <a:latin typeface="Times New Roman" pitchFamily="18" charset="0"/>
                <a:cs typeface="Times New Roman" pitchFamily="18" charset="0"/>
              </a:rPr>
              <a:t>ng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 rot="16200000">
            <a:off x="3203174" y="1107673"/>
            <a:ext cx="46480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800" dirty="0" err="1" smtClean="0">
                <a:latin typeface="Times New Roman" pitchFamily="18" charset="0"/>
                <a:cs typeface="Times New Roman" pitchFamily="18" charset="0"/>
              </a:rPr>
              <a:t>ng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Line 25"/>
          <p:cNvSpPr>
            <a:spLocks noChangeShapeType="1"/>
          </p:cNvSpPr>
          <p:nvPr/>
        </p:nvSpPr>
        <p:spPr bwMode="auto">
          <a:xfrm>
            <a:off x="3200400" y="1066800"/>
            <a:ext cx="4572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52"/>
          <p:cNvSpPr txBox="1">
            <a:spLocks noChangeArrowheads="1"/>
          </p:cNvSpPr>
          <p:nvPr/>
        </p:nvSpPr>
        <p:spPr bwMode="auto">
          <a:xfrm>
            <a:off x="4114800" y="685800"/>
            <a:ext cx="609600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mbar/Sec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43200" y="468868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6" descr="\\W2kserver\shared\moneim\Agro-inf-articl\GFP\2-15-06.jpg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 l="25711" t="79759" r="21686" b="9446"/>
          <a:stretch>
            <a:fillRect/>
          </a:stretch>
        </p:blipFill>
        <p:spPr bwMode="auto">
          <a:xfrm>
            <a:off x="3200400" y="4114800"/>
            <a:ext cx="2171700" cy="334108"/>
          </a:xfrm>
          <a:prstGeom prst="rect">
            <a:avLst/>
          </a:prstGeom>
          <a:noFill/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 rot="16200000">
            <a:off x="2942120" y="3822186"/>
            <a:ext cx="73319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800" dirty="0" err="1" smtClean="0">
                <a:latin typeface="Times New Roman" pitchFamily="18" charset="0"/>
                <a:cs typeface="Times New Roman" pitchFamily="18" charset="0"/>
              </a:rPr>
              <a:t>ng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GFP 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 rot="16200000">
            <a:off x="3269920" y="3816578"/>
            <a:ext cx="5334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MWM</a:t>
            </a: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 rot="16200000">
            <a:off x="3536620" y="3854677"/>
            <a:ext cx="45720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0 µM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 Box 19"/>
          <p:cNvSpPr txBox="1">
            <a:spLocks noChangeArrowheads="1"/>
          </p:cNvSpPr>
          <p:nvPr/>
        </p:nvSpPr>
        <p:spPr bwMode="auto">
          <a:xfrm rot="16200000">
            <a:off x="3651023" y="3778478"/>
            <a:ext cx="60959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µM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 Box 20"/>
          <p:cNvSpPr txBox="1">
            <a:spLocks noChangeArrowheads="1"/>
          </p:cNvSpPr>
          <p:nvPr/>
        </p:nvSpPr>
        <p:spPr bwMode="auto">
          <a:xfrm rot="16200000">
            <a:off x="3841522" y="3778477"/>
            <a:ext cx="60960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200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µM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 Box 21"/>
          <p:cNvSpPr txBox="1">
            <a:spLocks noChangeArrowheads="1"/>
          </p:cNvSpPr>
          <p:nvPr/>
        </p:nvSpPr>
        <p:spPr bwMode="auto">
          <a:xfrm rot="16200000">
            <a:off x="4070123" y="3778478"/>
            <a:ext cx="60959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400 </a:t>
            </a: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µM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 Box 22"/>
          <p:cNvSpPr txBox="1">
            <a:spLocks noChangeArrowheads="1"/>
          </p:cNvSpPr>
          <p:nvPr/>
        </p:nvSpPr>
        <p:spPr bwMode="auto">
          <a:xfrm rot="16276273">
            <a:off x="4607016" y="3851162"/>
            <a:ext cx="46037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1%</a:t>
            </a:r>
          </a:p>
        </p:txBody>
      </p:sp>
      <p:sp>
        <p:nvSpPr>
          <p:cNvPr id="18" name="Text Box 23"/>
          <p:cNvSpPr txBox="1">
            <a:spLocks noChangeArrowheads="1"/>
          </p:cNvSpPr>
          <p:nvPr/>
        </p:nvSpPr>
        <p:spPr bwMode="auto">
          <a:xfrm rot="16276273">
            <a:off x="4795398" y="3852557"/>
            <a:ext cx="46464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2%</a:t>
            </a:r>
          </a:p>
        </p:txBody>
      </p:sp>
      <p:sp>
        <p:nvSpPr>
          <p:cNvPr id="19" name="Text Box 24"/>
          <p:cNvSpPr txBox="1">
            <a:spLocks noChangeArrowheads="1"/>
          </p:cNvSpPr>
          <p:nvPr/>
        </p:nvSpPr>
        <p:spPr bwMode="auto">
          <a:xfrm rot="16276273">
            <a:off x="4988699" y="3851162"/>
            <a:ext cx="45897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4%</a:t>
            </a:r>
          </a:p>
        </p:txBody>
      </p:sp>
      <p:sp>
        <p:nvSpPr>
          <p:cNvPr id="20" name="Text Box 25"/>
          <p:cNvSpPr txBox="1">
            <a:spLocks noChangeArrowheads="1"/>
          </p:cNvSpPr>
          <p:nvPr/>
        </p:nvSpPr>
        <p:spPr bwMode="auto">
          <a:xfrm rot="16276273">
            <a:off x="4416248" y="3893422"/>
            <a:ext cx="38299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0%</a:t>
            </a:r>
          </a:p>
        </p:txBody>
      </p:sp>
      <p:sp>
        <p:nvSpPr>
          <p:cNvPr id="21" name="Text Box 30"/>
          <p:cNvSpPr txBox="1">
            <a:spLocks noChangeArrowheads="1"/>
          </p:cNvSpPr>
          <p:nvPr/>
        </p:nvSpPr>
        <p:spPr bwMode="auto">
          <a:xfrm>
            <a:off x="3609593" y="3471464"/>
            <a:ext cx="9525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 dirty="0">
                <a:latin typeface="Times New Roman" pitchFamily="18" charset="0"/>
                <a:cs typeface="Times New Roman" pitchFamily="18" charset="0"/>
              </a:rPr>
              <a:t>Acetosyringone</a:t>
            </a:r>
          </a:p>
        </p:txBody>
      </p:sp>
      <p:sp>
        <p:nvSpPr>
          <p:cNvPr id="22" name="Text Box 32"/>
          <p:cNvSpPr txBox="1">
            <a:spLocks noChangeArrowheads="1"/>
          </p:cNvSpPr>
          <p:nvPr/>
        </p:nvSpPr>
        <p:spPr bwMode="auto">
          <a:xfrm>
            <a:off x="4611858" y="3700064"/>
            <a:ext cx="60960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Glucose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71393" y="1921439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Picture 8" descr="Agro time dependent optimization"/>
          <p:cNvPicPr>
            <a:picLocks noChangeAspect="1" noChangeArrowheads="1"/>
          </p:cNvPicPr>
          <p:nvPr/>
        </p:nvPicPr>
        <p:blipFill>
          <a:blip r:embed="rId4" cstate="print"/>
          <a:srcRect r="8791"/>
          <a:stretch>
            <a:fillRect/>
          </a:stretch>
        </p:blipFill>
        <p:spPr bwMode="auto">
          <a:xfrm>
            <a:off x="3200400" y="2743200"/>
            <a:ext cx="2161793" cy="304800"/>
          </a:xfrm>
          <a:prstGeom prst="rect">
            <a:avLst/>
          </a:prstGeom>
          <a:noFill/>
        </p:spPr>
      </p:pic>
      <p:sp>
        <p:nvSpPr>
          <p:cNvPr id="25" name="Text Box 12"/>
          <p:cNvSpPr txBox="1">
            <a:spLocks noChangeArrowheads="1"/>
          </p:cNvSpPr>
          <p:nvPr/>
        </p:nvSpPr>
        <p:spPr bwMode="auto">
          <a:xfrm>
            <a:off x="3886200" y="2590800"/>
            <a:ext cx="2286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4648200" y="2590800"/>
            <a:ext cx="2286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27" name="Text Box 14"/>
          <p:cNvSpPr txBox="1">
            <a:spLocks noChangeArrowheads="1"/>
          </p:cNvSpPr>
          <p:nvPr/>
        </p:nvSpPr>
        <p:spPr bwMode="auto">
          <a:xfrm>
            <a:off x="4953000" y="2590800"/>
            <a:ext cx="2286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28" name="Text Box 15"/>
          <p:cNvSpPr txBox="1">
            <a:spLocks noChangeArrowheads="1"/>
          </p:cNvSpPr>
          <p:nvPr/>
        </p:nvSpPr>
        <p:spPr bwMode="auto">
          <a:xfrm>
            <a:off x="4066793" y="2590800"/>
            <a:ext cx="2286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29" name="Text Box 16"/>
          <p:cNvSpPr txBox="1">
            <a:spLocks noChangeArrowheads="1"/>
          </p:cNvSpPr>
          <p:nvPr/>
        </p:nvSpPr>
        <p:spPr bwMode="auto">
          <a:xfrm>
            <a:off x="4447793" y="2590800"/>
            <a:ext cx="2286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30" name="Text Box 18"/>
          <p:cNvSpPr txBox="1">
            <a:spLocks noChangeArrowheads="1"/>
          </p:cNvSpPr>
          <p:nvPr/>
        </p:nvSpPr>
        <p:spPr bwMode="auto">
          <a:xfrm>
            <a:off x="4828793" y="2590801"/>
            <a:ext cx="152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31" name="Text Box 20"/>
          <p:cNvSpPr txBox="1">
            <a:spLocks noChangeArrowheads="1"/>
          </p:cNvSpPr>
          <p:nvPr/>
        </p:nvSpPr>
        <p:spPr bwMode="auto">
          <a:xfrm>
            <a:off x="5133593" y="2590800"/>
            <a:ext cx="2286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32" name="Text Box 21"/>
          <p:cNvSpPr txBox="1">
            <a:spLocks noChangeArrowheads="1"/>
          </p:cNvSpPr>
          <p:nvPr/>
        </p:nvSpPr>
        <p:spPr bwMode="auto">
          <a:xfrm>
            <a:off x="4267200" y="2590800"/>
            <a:ext cx="152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33" name="Line 25"/>
          <p:cNvSpPr>
            <a:spLocks noChangeShapeType="1"/>
          </p:cNvSpPr>
          <p:nvPr/>
        </p:nvSpPr>
        <p:spPr bwMode="auto">
          <a:xfrm>
            <a:off x="3838193" y="2590800"/>
            <a:ext cx="15240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 Box 27"/>
          <p:cNvSpPr txBox="1">
            <a:spLocks noChangeArrowheads="1"/>
          </p:cNvSpPr>
          <p:nvPr/>
        </p:nvSpPr>
        <p:spPr bwMode="auto">
          <a:xfrm>
            <a:off x="4284529" y="2227809"/>
            <a:ext cx="533400" cy="36671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 dirty="0">
                <a:latin typeface="Times New Roman" pitchFamily="18" charset="0"/>
                <a:cs typeface="Times New Roman" pitchFamily="18" charset="0"/>
              </a:rPr>
              <a:t>Hours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5" name="Text Box 12"/>
          <p:cNvSpPr txBox="1">
            <a:spLocks noChangeArrowheads="1"/>
          </p:cNvSpPr>
          <p:nvPr/>
        </p:nvSpPr>
        <p:spPr bwMode="auto">
          <a:xfrm rot="17898990">
            <a:off x="3476564" y="2510382"/>
            <a:ext cx="46528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sz="800" dirty="0" err="1" smtClean="0">
                <a:latin typeface="Times New Roman" pitchFamily="18" charset="0"/>
                <a:cs typeface="Times New Roman" pitchFamily="18" charset="0"/>
              </a:rPr>
              <a:t>ng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 rot="17898990">
            <a:off x="3324517" y="2510171"/>
            <a:ext cx="46480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800" dirty="0" err="1" smtClean="0">
                <a:latin typeface="Times New Roman" pitchFamily="18" charset="0"/>
                <a:cs typeface="Times New Roman" pitchFamily="18" charset="0"/>
              </a:rPr>
              <a:t>ng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 Box 14"/>
          <p:cNvSpPr txBox="1">
            <a:spLocks noChangeArrowheads="1"/>
          </p:cNvSpPr>
          <p:nvPr/>
        </p:nvSpPr>
        <p:spPr bwMode="auto">
          <a:xfrm rot="17959948">
            <a:off x="3137448" y="2494440"/>
            <a:ext cx="42678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en-US" sz="800" dirty="0" err="1" smtClean="0">
                <a:latin typeface="Times New Roman" pitchFamily="18" charset="0"/>
                <a:cs typeface="Times New Roman" pitchFamily="18" charset="0"/>
              </a:rPr>
              <a:t>ng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Line 25"/>
          <p:cNvSpPr>
            <a:spLocks noChangeShapeType="1"/>
          </p:cNvSpPr>
          <p:nvPr/>
        </p:nvSpPr>
        <p:spPr bwMode="auto">
          <a:xfrm>
            <a:off x="3228593" y="2438400"/>
            <a:ext cx="5334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 Box 27"/>
          <p:cNvSpPr txBox="1">
            <a:spLocks noChangeArrowheads="1"/>
          </p:cNvSpPr>
          <p:nvPr/>
        </p:nvSpPr>
        <p:spPr bwMode="auto">
          <a:xfrm>
            <a:off x="3124200" y="838200"/>
            <a:ext cx="685800" cy="21544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GFP </a:t>
            </a:r>
            <a:r>
              <a:rPr lang="en-US" sz="800" b="1" dirty="0" err="1" smtClean="0">
                <a:latin typeface="Times New Roman" pitchFamily="18" charset="0"/>
                <a:cs typeface="Times New Roman" pitchFamily="18" charset="0"/>
              </a:rPr>
              <a:t>Std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 Box 12"/>
          <p:cNvSpPr txBox="1">
            <a:spLocks noChangeArrowheads="1"/>
          </p:cNvSpPr>
          <p:nvPr/>
        </p:nvSpPr>
        <p:spPr bwMode="auto">
          <a:xfrm>
            <a:off x="3761993" y="2590801"/>
            <a:ext cx="152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0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772732" y="3193977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Text Box 42"/>
          <p:cNvSpPr txBox="1">
            <a:spLocks noChangeArrowheads="1"/>
          </p:cNvSpPr>
          <p:nvPr/>
        </p:nvSpPr>
        <p:spPr bwMode="auto">
          <a:xfrm rot="16312725">
            <a:off x="4704474" y="1036322"/>
            <a:ext cx="567905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50/60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Text Box 42"/>
          <p:cNvSpPr txBox="1">
            <a:spLocks noChangeArrowheads="1"/>
          </p:cNvSpPr>
          <p:nvPr/>
        </p:nvSpPr>
        <p:spPr bwMode="auto">
          <a:xfrm rot="16312725">
            <a:off x="4566681" y="1054706"/>
            <a:ext cx="539618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50./30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 Box 42"/>
          <p:cNvSpPr txBox="1">
            <a:spLocks noChangeArrowheads="1"/>
          </p:cNvSpPr>
          <p:nvPr/>
        </p:nvSpPr>
        <p:spPr bwMode="auto">
          <a:xfrm rot="16312725">
            <a:off x="4245802" y="1077187"/>
            <a:ext cx="494632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100/30  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 Box 42"/>
          <p:cNvSpPr txBox="1">
            <a:spLocks noChangeArrowheads="1"/>
          </p:cNvSpPr>
          <p:nvPr/>
        </p:nvSpPr>
        <p:spPr bwMode="auto">
          <a:xfrm rot="16312725">
            <a:off x="4401704" y="1084528"/>
            <a:ext cx="506264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100/60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 Box 42"/>
          <p:cNvSpPr txBox="1">
            <a:spLocks noChangeArrowheads="1"/>
          </p:cNvSpPr>
          <p:nvPr/>
        </p:nvSpPr>
        <p:spPr bwMode="auto">
          <a:xfrm rot="16312725">
            <a:off x="3905923" y="1077940"/>
            <a:ext cx="491124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200/30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 Box 42"/>
          <p:cNvSpPr txBox="1">
            <a:spLocks noChangeArrowheads="1"/>
          </p:cNvSpPr>
          <p:nvPr/>
        </p:nvSpPr>
        <p:spPr bwMode="auto">
          <a:xfrm rot="16312725">
            <a:off x="4060421" y="1077940"/>
            <a:ext cx="491124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200/60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 Box 42"/>
          <p:cNvSpPr txBox="1">
            <a:spLocks noChangeArrowheads="1"/>
          </p:cNvSpPr>
          <p:nvPr/>
        </p:nvSpPr>
        <p:spPr bwMode="auto">
          <a:xfrm rot="16200000">
            <a:off x="3557860" y="1077940"/>
            <a:ext cx="491124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400/30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 Box 42"/>
          <p:cNvSpPr txBox="1">
            <a:spLocks noChangeArrowheads="1"/>
          </p:cNvSpPr>
          <p:nvPr/>
        </p:nvSpPr>
        <p:spPr bwMode="auto">
          <a:xfrm rot="16200000">
            <a:off x="3723416" y="1077940"/>
            <a:ext cx="491124" cy="21544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400/60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Line 25"/>
          <p:cNvSpPr>
            <a:spLocks noChangeShapeType="1"/>
          </p:cNvSpPr>
          <p:nvPr/>
        </p:nvSpPr>
        <p:spPr bwMode="auto">
          <a:xfrm>
            <a:off x="3761992" y="914400"/>
            <a:ext cx="1317973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Line 18"/>
          <p:cNvSpPr>
            <a:spLocks noChangeShapeType="1"/>
          </p:cNvSpPr>
          <p:nvPr/>
        </p:nvSpPr>
        <p:spPr bwMode="auto">
          <a:xfrm>
            <a:off x="4554330" y="3915508"/>
            <a:ext cx="743328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Line 18"/>
          <p:cNvSpPr>
            <a:spLocks noChangeShapeType="1"/>
          </p:cNvSpPr>
          <p:nvPr/>
        </p:nvSpPr>
        <p:spPr bwMode="auto">
          <a:xfrm>
            <a:off x="3716130" y="3686908"/>
            <a:ext cx="743328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6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6200" y="76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Figure 4</a:t>
            </a:r>
            <a:endParaRPr lang="en-US" b="1" dirty="0"/>
          </a:p>
        </p:txBody>
      </p:sp>
      <p:sp>
        <p:nvSpPr>
          <p:cNvPr id="54" name="Text Box 13"/>
          <p:cNvSpPr txBox="1">
            <a:spLocks noChangeArrowheads="1"/>
          </p:cNvSpPr>
          <p:nvPr/>
        </p:nvSpPr>
        <p:spPr bwMode="auto">
          <a:xfrm rot="16200000">
            <a:off x="3041423" y="1149579"/>
            <a:ext cx="380999" cy="215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sz="800" dirty="0" err="1" smtClean="0">
                <a:latin typeface="Times New Roman" pitchFamily="18" charset="0"/>
                <a:cs typeface="Times New Roman" pitchFamily="18" charset="0"/>
              </a:rPr>
              <a:t>ng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 Box 27"/>
          <p:cNvSpPr txBox="1">
            <a:spLocks noChangeArrowheads="1"/>
          </p:cNvSpPr>
          <p:nvPr/>
        </p:nvSpPr>
        <p:spPr bwMode="auto">
          <a:xfrm>
            <a:off x="3231922" y="2222956"/>
            <a:ext cx="685800" cy="21544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GFP </a:t>
            </a:r>
            <a:r>
              <a:rPr lang="en-US" sz="800" b="1" dirty="0" err="1" smtClean="0">
                <a:latin typeface="Times New Roman" pitchFamily="18" charset="0"/>
                <a:cs typeface="Times New Roman" pitchFamily="18" charset="0"/>
              </a:rPr>
              <a:t>Std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110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65</Words>
  <Application>Microsoft Office PowerPoint</Application>
  <PresentationFormat>On-screen Show (4:3)</PresentationFormat>
  <Paragraphs>43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Fraunhofer USA CMB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Natasha Kushnir</dc:creator>
  <cp:lastModifiedBy>Moneim Shamloul</cp:lastModifiedBy>
  <cp:revision>1</cp:revision>
  <dcterms:created xsi:type="dcterms:W3CDTF">2013-05-14T23:14:19Z</dcterms:created>
  <dcterms:modified xsi:type="dcterms:W3CDTF">2013-08-19T10:31:01Z</dcterms:modified>
</cp:coreProperties>
</file>